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38D57-CD69-4E63-9C9D-8742DDE9381C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4F6D-5027-46AD-B0B9-BA6A1775EA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Solved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Numerical Linear Algebra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Solve the following using gauss elimination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584796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09800"/>
            <a:ext cx="5029200" cy="213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495800"/>
            <a:ext cx="5105400" cy="216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09600"/>
            <a:ext cx="7792811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 factorization</a:t>
            </a:r>
            <a:endParaRPr lang="en-US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440093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048000"/>
            <a:ext cx="4191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4648200"/>
            <a:ext cx="4648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7614376" cy="357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ausselim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90600"/>
            <a:ext cx="9144000" cy="586739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Gauss </a:t>
            </a:r>
            <a:r>
              <a:rPr lang="en-US" dirty="0" err="1" smtClean="0"/>
              <a:t>Siedel</a:t>
            </a:r>
            <a:r>
              <a:rPr lang="en-US" dirty="0" smtClean="0"/>
              <a:t> elimination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ausseli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990600"/>
            <a:ext cx="7620000" cy="3771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On-screen Show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Solved Examples</vt:lpstr>
      <vt:lpstr>Solve the following using gauss elimination</vt:lpstr>
      <vt:lpstr>Slide 3</vt:lpstr>
      <vt:lpstr>Slide 4</vt:lpstr>
      <vt:lpstr>LU factorization</vt:lpstr>
      <vt:lpstr>Slide 6</vt:lpstr>
      <vt:lpstr>Gauss Siedel elimination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Solved Examples</dc:title>
  <dc:creator>Matrix</dc:creator>
  <cp:lastModifiedBy>Matrix</cp:lastModifiedBy>
  <cp:revision>5</cp:revision>
  <dcterms:created xsi:type="dcterms:W3CDTF">2019-04-23T16:57:47Z</dcterms:created>
  <dcterms:modified xsi:type="dcterms:W3CDTF">2019-04-23T17:20:36Z</dcterms:modified>
</cp:coreProperties>
</file>